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8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305" r:id="rId16"/>
    <p:sldId id="306" r:id="rId17"/>
    <p:sldId id="30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3853" y="112988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未知上帝極大恩惠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Know Whom I Have Believed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0541" y="664845"/>
            <a:ext cx="10108019" cy="60102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未知聖神怎樣感動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 chai Seng-Sin chai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-tong,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使我深知過失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Ho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chai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-sit,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 I know not how the Spirit moves,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Convincing men of sin;</a:t>
            </a:r>
          </a:p>
        </p:txBody>
      </p:sp>
    </p:spTree>
    <p:extLst>
      <p:ext uri="{BB962C8B-B14F-4D97-AF65-F5344CB8AC3E}">
        <p14:creationId xmlns:p14="http://schemas.microsoft.com/office/powerpoint/2010/main" val="4287934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3892" y="666750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接受福音識主耶穌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Chiap-siu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hok-im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bat Chu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靠祂換新性質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Kho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-chit.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Revealing Jesus thru the Word,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Creating faith in Him.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102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2492" y="276226"/>
            <a:ext cx="8915400" cy="63055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惟獨我知所信的救主</a:t>
            </a:r>
            <a:r>
              <a:rPr lang="zh-TW" altLang="en-US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40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Tok-tok goa chai so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sin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也知交付祂會得祂保守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kau-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PH" sz="20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But I know whom I have believed 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And am persuaded that He is able</a:t>
            </a:r>
          </a:p>
        </p:txBody>
      </p:sp>
    </p:spTree>
    <p:extLst>
      <p:ext uri="{BB962C8B-B14F-4D97-AF65-F5344CB8AC3E}">
        <p14:creationId xmlns:p14="http://schemas.microsoft.com/office/powerpoint/2010/main" val="3471057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6252" y="51851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會保守所交付祂的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kau-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會保守直至那日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tit-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kau hit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PH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 keep that which I’ve committed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Unto Him against that day.</a:t>
            </a:r>
          </a:p>
        </p:txBody>
      </p:sp>
    </p:spTree>
    <p:extLst>
      <p:ext uri="{BB962C8B-B14F-4D97-AF65-F5344CB8AC3E}">
        <p14:creationId xmlns:p14="http://schemas.microsoft.com/office/powerpoint/2010/main" val="38163661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8181" y="695325"/>
            <a:ext cx="10108019" cy="60102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未知將來為我安排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 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chiong-lai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an-pai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或好或惡境遇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ho,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phai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keng-gu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 I know not what of good or ill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May be reserved for me</a:t>
            </a:r>
          </a:p>
        </p:txBody>
      </p:sp>
    </p:spTree>
    <p:extLst>
      <p:ext uri="{BB962C8B-B14F-4D97-AF65-F5344CB8AC3E}">
        <p14:creationId xmlns:p14="http://schemas.microsoft.com/office/powerpoint/2010/main" val="19158527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8652" y="621030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一生平順或是勞苦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It-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-sun a-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直到朝見我主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Tit-kau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Chu.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 weary ways or golden days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Before His face I see.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1432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3452" y="276226"/>
            <a:ext cx="8915400" cy="63055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惟獨我知所信的救主</a:t>
            </a:r>
            <a:r>
              <a:rPr lang="zh-TW" altLang="en-US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40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Tok-tok goa chai so sin e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也知交付祂會得祂保守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chai kau-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tit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PH" sz="20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But I know whom I have believed 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And am persuaded that He is able</a:t>
            </a:r>
          </a:p>
        </p:txBody>
      </p:sp>
    </p:spTree>
    <p:extLst>
      <p:ext uri="{BB962C8B-B14F-4D97-AF65-F5344CB8AC3E}">
        <p14:creationId xmlns:p14="http://schemas.microsoft.com/office/powerpoint/2010/main" val="16219458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3892" y="62519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會保守所交付祂的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kau-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會保守直至那日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tit-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hit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PH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 keep that which I’ve committed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Unto Him against that day.</a:t>
            </a:r>
          </a:p>
        </p:txBody>
      </p:sp>
    </p:spTree>
    <p:extLst>
      <p:ext uri="{BB962C8B-B14F-4D97-AF65-F5344CB8AC3E}">
        <p14:creationId xmlns:p14="http://schemas.microsoft.com/office/powerpoint/2010/main" val="3276702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0541" y="558165"/>
            <a:ext cx="10108019" cy="60102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未知上帝極大恩惠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 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 un-hui,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為何施落給我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Ui-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ho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ho goa,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1. I know not why God’s wondrous grace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me He hath made known, 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3892" y="727710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揀我卑微小可的人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pi-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lang,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使我與祂近倚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Ho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oa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Nor why, unworthy Christ in love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Redeemed me for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own.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2012" y="276226"/>
            <a:ext cx="8915400" cy="63055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惟獨我知所信的救主</a:t>
            </a:r>
            <a:r>
              <a:rPr lang="zh-TW" altLang="en-US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40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Tok-tok goa chai so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sin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也知交付祂會得祂保守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kau-hu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tit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po-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PH" sz="20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But I know whom I have believed 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And am persuaded that He is able</a:t>
            </a:r>
          </a:p>
        </p:txBody>
      </p:sp>
    </p:spTree>
    <p:extLst>
      <p:ext uri="{BB962C8B-B14F-4D97-AF65-F5344CB8AC3E}">
        <p14:creationId xmlns:p14="http://schemas.microsoft.com/office/powerpoint/2010/main" val="3285152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132" y="5794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會保守所交付祂的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kau-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會保守直至那日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tit-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hit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PH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 keep that which I’ve committed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Unto Him against that day.</a:t>
            </a:r>
          </a:p>
        </p:txBody>
      </p:sp>
    </p:spTree>
    <p:extLst>
      <p:ext uri="{BB962C8B-B14F-4D97-AF65-F5344CB8AC3E}">
        <p14:creationId xmlns:p14="http://schemas.microsoft.com/office/powerpoint/2010/main" val="3337940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341" y="588645"/>
            <a:ext cx="10108019" cy="60102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未知耶穌救我的恩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 chai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怎樣入我心裏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Chai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sim-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 I know not how this saving faith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me He did impart; </a:t>
            </a:r>
          </a:p>
        </p:txBody>
      </p:sp>
    </p:spTree>
    <p:extLst>
      <p:ext uri="{BB962C8B-B14F-4D97-AF65-F5344CB8AC3E}">
        <p14:creationId xmlns:p14="http://schemas.microsoft.com/office/powerpoint/2010/main" val="1263694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8652" y="485776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怎樣由信聖經的話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Chai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tui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sin Seng-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心會平安自在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Sim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-an chu-chai.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Nor how believing in His Word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Wrought peace within my heart.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873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7692" y="276226"/>
            <a:ext cx="8915400" cy="63055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惟獨我知所信的救主</a:t>
            </a:r>
            <a:r>
              <a:rPr lang="zh-TW" altLang="en-US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40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Tok-tok goa chai so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sin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也知交付祂會得祂保守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chai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kau-hu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PH" sz="20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But I know whom I have believed 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And am persuaded that He is able</a:t>
            </a:r>
          </a:p>
        </p:txBody>
      </p:sp>
    </p:spTree>
    <p:extLst>
      <p:ext uri="{BB962C8B-B14F-4D97-AF65-F5344CB8AC3E}">
        <p14:creationId xmlns:p14="http://schemas.microsoft.com/office/powerpoint/2010/main" val="3663014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3892" y="5337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會保守所交付祂的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會保守直至那日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hit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jit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PH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 keep that which I’ve committed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Unto Him against that day.</a:t>
            </a:r>
          </a:p>
        </p:txBody>
      </p:sp>
    </p:spTree>
    <p:extLst>
      <p:ext uri="{BB962C8B-B14F-4D97-AF65-F5344CB8AC3E}">
        <p14:creationId xmlns:p14="http://schemas.microsoft.com/office/powerpoint/2010/main" val="227627203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1113</TotalTime>
  <Words>811</Words>
  <Application>Microsoft Office PowerPoint</Application>
  <PresentationFormat>Widescreen</PresentationFormat>
  <Paragraphs>117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DFKai-SB</vt:lpstr>
      <vt:lpstr>Arial</vt:lpstr>
      <vt:lpstr>Candara</vt:lpstr>
      <vt:lpstr>Century Gothic</vt:lpstr>
      <vt:lpstr>Wingdings 3</vt:lpstr>
      <vt:lpstr>Wisp</vt:lpstr>
      <vt:lpstr>未知上帝極大恩惠 I Know Whom I Have Believed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138</cp:revision>
  <dcterms:created xsi:type="dcterms:W3CDTF">2020-01-10T06:25:13Z</dcterms:created>
  <dcterms:modified xsi:type="dcterms:W3CDTF">2020-12-22T06:30:32Z</dcterms:modified>
</cp:coreProperties>
</file>